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7" r:id="rId1"/>
  </p:sldMasterIdLst>
  <p:notesMasterIdLst>
    <p:notesMasterId r:id="rId8"/>
  </p:notesMasterIdLst>
  <p:handoutMasterIdLst>
    <p:handoutMasterId r:id="rId9"/>
  </p:handoutMasterIdLst>
  <p:sldIdLst>
    <p:sldId id="256" r:id="rId2"/>
    <p:sldId id="257" r:id="rId3"/>
    <p:sldId id="260" r:id="rId4"/>
    <p:sldId id="258" r:id="rId5"/>
    <p:sldId id="259" r:id="rId6"/>
    <p:sldId id="261" r:id="rId7"/>
  </p:sldIdLst>
  <p:sldSz cx="12192000" cy="68580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D03447BB-5D67-496B-8E87-E561075AD55C}" styleName="Style foncé 1 - Accentuation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46F890A9-2807-4EBB-B81D-B2AA78EC7F39}" styleName="Style foncé 2 - Accentuation 5/Accentuation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1EBBBCC-DAD2-459C-BE2E-F6DE35CF9A28}" styleName="Style foncé 2 - Accentuation 3/Accentuation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0660B408-B3CF-4A94-85FC-2B1E0A45F4A2}" styleName="Style foncé 2 - Accentuation 1/Accentuation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826" autoAdjust="0"/>
    <p:restoredTop sz="94552" autoAdjust="0"/>
  </p:normalViewPr>
  <p:slideViewPr>
    <p:cSldViewPr>
      <p:cViewPr varScale="1">
        <p:scale>
          <a:sx n="56" d="100"/>
          <a:sy n="56" d="100"/>
        </p:scale>
        <p:origin x="43" y="653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5222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EFE0CDE2-81F0-4E7A-B952-824C27AD6C74}" type="slidenum">
              <a:rPr lang="fr-CA"/>
              <a:pPr>
                <a:defRPr/>
              </a:pPr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8144656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CA" noProof="0" smtClean="0"/>
              <a:t>Cliquez pour modifier les styles du texte du masque</a:t>
            </a:r>
          </a:p>
          <a:p>
            <a:pPr lvl="1"/>
            <a:r>
              <a:rPr lang="fr-CA" noProof="0" smtClean="0"/>
              <a:t>Deuxième niveau</a:t>
            </a:r>
          </a:p>
          <a:p>
            <a:pPr lvl="2"/>
            <a:r>
              <a:rPr lang="fr-CA" noProof="0" smtClean="0"/>
              <a:t>Troisième niveau</a:t>
            </a:r>
          </a:p>
          <a:p>
            <a:pPr lvl="3"/>
            <a:r>
              <a:rPr lang="fr-CA" noProof="0" smtClean="0"/>
              <a:t>Quatrième niveau</a:t>
            </a:r>
          </a:p>
          <a:p>
            <a:pPr lvl="4"/>
            <a:r>
              <a:rPr lang="fr-CA" noProof="0" smtClean="0"/>
              <a:t>Cinquième niveau</a:t>
            </a:r>
          </a:p>
        </p:txBody>
      </p:sp>
      <p:sp>
        <p:nvSpPr>
          <p:cNvPr id="583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583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32AA6E77-8F36-41B6-BBF8-3C97F63C420B}" type="slidenum">
              <a:rPr lang="fr-CA"/>
              <a:pPr>
                <a:defRPr/>
              </a:pPr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80859804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fld id="{BC2120D1-2B1D-485B-B150-EDF7424EF21C}" type="slidenum">
              <a:rPr lang="fr-CA" smtClean="0">
                <a:latin typeface="Times New Roman" charset="0"/>
              </a:rPr>
              <a:pPr eaLnBrk="1" hangingPunct="1"/>
              <a:t>2</a:t>
            </a:fld>
            <a:endParaRPr lang="fr-CA" smtClean="0">
              <a:latin typeface="Times New Roman" charset="0"/>
            </a:endParaRPr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CA" smtClean="0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37320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fld id="{FD582C74-0070-4314-8564-07AC6F870307}" type="slidenum">
              <a:rPr lang="fr-CA" smtClean="0">
                <a:latin typeface="Times New Roman" charset="0"/>
              </a:rPr>
              <a:pPr eaLnBrk="1" hangingPunct="1"/>
              <a:t>3</a:t>
            </a:fld>
            <a:endParaRPr lang="fr-CA" smtClean="0">
              <a:latin typeface="Times New Roman" charset="0"/>
            </a:endParaRPr>
          </a:p>
        </p:txBody>
      </p:sp>
      <p:sp>
        <p:nvSpPr>
          <p:cNvPr id="11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CA" smtClean="0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75823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fld id="{2DABDBA0-E6B2-423A-B93B-2934A093968E}" type="slidenum">
              <a:rPr lang="fr-CA" smtClean="0">
                <a:latin typeface="Times New Roman" charset="0"/>
              </a:rPr>
              <a:pPr eaLnBrk="1" hangingPunct="1"/>
              <a:t>4</a:t>
            </a:fld>
            <a:endParaRPr lang="fr-CA" smtClean="0">
              <a:latin typeface="Times New Roman" charset="0"/>
            </a:endParaRPr>
          </a:p>
        </p:txBody>
      </p:sp>
      <p:sp>
        <p:nvSpPr>
          <p:cNvPr id="12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122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CA" smtClean="0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67998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fld id="{EDC38AA5-6837-4C2C-94CA-AEECA0E8B7C3}" type="slidenum">
              <a:rPr lang="fr-CA" smtClean="0">
                <a:latin typeface="Times New Roman" charset="0"/>
              </a:rPr>
              <a:pPr eaLnBrk="1" hangingPunct="1"/>
              <a:t>5</a:t>
            </a:fld>
            <a:endParaRPr lang="fr-CA" smtClean="0">
              <a:latin typeface="Times New Roman" charset="0"/>
            </a:endParaRPr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fr-CA" smtClean="0">
                <a:latin typeface="Times New Roman" charset="0"/>
              </a:rPr>
              <a:t>Ne pas oublier de mentionner l’importance du français dans tous les travaux et examens. </a:t>
            </a:r>
          </a:p>
        </p:txBody>
      </p:sp>
    </p:spTree>
    <p:extLst>
      <p:ext uri="{BB962C8B-B14F-4D97-AF65-F5344CB8AC3E}">
        <p14:creationId xmlns:p14="http://schemas.microsoft.com/office/powerpoint/2010/main" val="11461872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1988800" y="3048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12192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95072" y="6391657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ous-titre 8"/>
          <p:cNvSpPr>
            <a:spLocks noGrp="1"/>
          </p:cNvSpPr>
          <p:nvPr>
            <p:ph type="subTitle" idx="1"/>
          </p:nvPr>
        </p:nvSpPr>
        <p:spPr>
          <a:xfrm>
            <a:off x="1828800" y="2819400"/>
            <a:ext cx="85344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 smtClean="0"/>
              <a:t>Cliquez pour modifier le style des sous-titres du masque</a:t>
            </a:r>
            <a:endParaRPr kumimoji="0" lang="en-US"/>
          </a:p>
        </p:txBody>
      </p:sp>
      <p:sp>
        <p:nvSpPr>
          <p:cNvPr id="28" name="Espace réservé de la date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17" name="Espace réservé du pied de page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7" name="Connecteur droit 6"/>
          <p:cNvSpPr>
            <a:spLocks noChangeShapeType="1"/>
          </p:cNvSpPr>
          <p:nvPr/>
        </p:nvSpPr>
        <p:spPr bwMode="auto">
          <a:xfrm>
            <a:off x="207264" y="2420112"/>
            <a:ext cx="11777472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203200" y="152400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Ellipse 12"/>
          <p:cNvSpPr/>
          <p:nvPr/>
        </p:nvSpPr>
        <p:spPr>
          <a:xfrm>
            <a:off x="5689600" y="2115312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Ellipse 13"/>
          <p:cNvSpPr/>
          <p:nvPr/>
        </p:nvSpPr>
        <p:spPr>
          <a:xfrm>
            <a:off x="5815584" y="2209800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Espace réservé du numéro de diapositive 28"/>
          <p:cNvSpPr>
            <a:spLocks noGrp="1"/>
          </p:cNvSpPr>
          <p:nvPr>
            <p:ph type="sldNum" sz="quarter" idx="12"/>
          </p:nvPr>
        </p:nvSpPr>
        <p:spPr>
          <a:xfrm>
            <a:off x="5791200" y="2199451"/>
            <a:ext cx="6096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86607D36-293E-4B9E-9E68-A45981AAAC8D}" type="slidenum">
              <a:rPr lang="fr-CA" smtClean="0"/>
              <a:pPr>
                <a:defRPr/>
              </a:pPr>
              <a:t>‹N°›</a:t>
            </a:fld>
            <a:endParaRPr lang="fr-CA"/>
          </a:p>
        </p:txBody>
      </p:sp>
      <p:sp>
        <p:nvSpPr>
          <p:cNvPr id="8" name="Titre 7"/>
          <p:cNvSpPr>
            <a:spLocks noGrp="1"/>
          </p:cNvSpPr>
          <p:nvPr>
            <p:ph type="ctrTitle"/>
          </p:nvPr>
        </p:nvSpPr>
        <p:spPr>
          <a:xfrm>
            <a:off x="914400" y="381000"/>
            <a:ext cx="103632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DADBAB-CE7A-499C-902C-700CB5A7E630}" type="slidenum">
              <a:rPr lang="fr-CA" smtClean="0"/>
              <a:pPr>
                <a:defRPr/>
              </a:pPr>
              <a:t>‹N°›</a:t>
            </a:fld>
            <a:endParaRPr lang="fr-C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itre vertical et text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9347200" y="0"/>
            <a:ext cx="28448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2192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95072" y="6391657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203200" y="155448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Connecteur droit 12"/>
          <p:cNvSpPr>
            <a:spLocks noChangeShapeType="1"/>
          </p:cNvSpPr>
          <p:nvPr/>
        </p:nvSpPr>
        <p:spPr bwMode="auto">
          <a:xfrm rot="5400000">
            <a:off x="6403340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Ellipse 13"/>
          <p:cNvSpPr/>
          <p:nvPr/>
        </p:nvSpPr>
        <p:spPr>
          <a:xfrm>
            <a:off x="9119616" y="2925763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Ellipse 14"/>
          <p:cNvSpPr/>
          <p:nvPr/>
        </p:nvSpPr>
        <p:spPr>
          <a:xfrm>
            <a:off x="9245600" y="3020251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9221216" y="3009902"/>
            <a:ext cx="609600" cy="441325"/>
          </a:xfrm>
        </p:spPr>
        <p:txBody>
          <a:bodyPr/>
          <a:lstStyle/>
          <a:p>
            <a:pPr>
              <a:defRPr/>
            </a:pPr>
            <a:fld id="{671C4012-8584-42EA-A1E5-132A8695B9ED}" type="slidenum">
              <a:rPr lang="fr-CA" smtClean="0"/>
              <a:pPr>
                <a:defRPr/>
              </a:pPr>
              <a:t>‹N°›</a:t>
            </a:fld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06400" y="304800"/>
            <a:ext cx="8737600" cy="5821366"/>
          </a:xfrm>
        </p:spPr>
        <p:txBody>
          <a:bodyPr vert="eaVert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9855200" y="304802"/>
            <a:ext cx="1930400" cy="5851525"/>
          </a:xfrm>
        </p:spPr>
        <p:txBody>
          <a:bodyPr vert="eaVert"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re. Texte et image de la bibliothèq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sz="half" idx="1"/>
          </p:nvPr>
        </p:nvSpPr>
        <p:spPr>
          <a:xfrm>
            <a:off x="755651" y="1752600"/>
            <a:ext cx="5232400" cy="4267200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'image de la bibliothèque 3"/>
          <p:cNvSpPr>
            <a:spLocks noGrp="1"/>
          </p:cNvSpPr>
          <p:nvPr>
            <p:ph type="clipArt" sz="half" idx="2"/>
          </p:nvPr>
        </p:nvSpPr>
        <p:spPr>
          <a:xfrm>
            <a:off x="6191251" y="1752600"/>
            <a:ext cx="5232400" cy="4267200"/>
          </a:xfrm>
        </p:spPr>
        <p:txBody>
          <a:bodyPr/>
          <a:lstStyle/>
          <a:p>
            <a:pPr lvl="0"/>
            <a:endParaRPr lang="fr-FR" noProof="0" smtClean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5A22FA-49B4-4F18-AA7B-40C8B34E138D}" type="slidenum">
              <a:rPr lang="fr-CA"/>
              <a:pPr>
                <a:defRPr/>
              </a:pPr>
              <a:t>‹N°›</a:t>
            </a:fld>
            <a:endParaRPr lang="fr-CA"/>
          </a:p>
        </p:txBody>
      </p:sp>
      <p:sp>
        <p:nvSpPr>
          <p:cNvPr id="8" name="Titr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0126012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re et 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ableau 2"/>
          <p:cNvSpPr>
            <a:spLocks noGrp="1"/>
          </p:cNvSpPr>
          <p:nvPr>
            <p:ph type="tbl" idx="1"/>
          </p:nvPr>
        </p:nvSpPr>
        <p:spPr>
          <a:xfrm>
            <a:off x="755651" y="1752600"/>
            <a:ext cx="10668000" cy="4267200"/>
          </a:xfrm>
        </p:spPr>
        <p:txBody>
          <a:bodyPr/>
          <a:lstStyle/>
          <a:p>
            <a:pPr lvl="0"/>
            <a:endParaRPr lang="fr-FR" noProof="0" smtClean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2FE2E7-F1C5-4E22-A9C6-CBA5217A6061}" type="slidenum">
              <a:rPr lang="fr-CA"/>
              <a:pPr>
                <a:defRPr/>
              </a:pPr>
              <a:t>‹N°›</a:t>
            </a:fld>
            <a:endParaRPr lang="fr-CA"/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2518001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5815584" y="1026373"/>
            <a:ext cx="609600" cy="441325"/>
          </a:xfrm>
        </p:spPr>
        <p:txBody>
          <a:bodyPr/>
          <a:lstStyle/>
          <a:p>
            <a:pPr>
              <a:defRPr/>
            </a:pPr>
            <a:fld id="{A58DDAF7-26AE-4CA2-8C3C-CC9FD47C761E}" type="slidenum">
              <a:rPr lang="fr-CA" smtClean="0"/>
              <a:pPr>
                <a:defRPr/>
              </a:pPr>
              <a:t>‹N°›</a:t>
            </a:fld>
            <a:endParaRPr lang="fr-CA"/>
          </a:p>
        </p:txBody>
      </p:sp>
      <p:sp>
        <p:nvSpPr>
          <p:cNvPr id="8" name="Espace réservé du contenu 7"/>
          <p:cNvSpPr>
            <a:spLocks noGrp="1"/>
          </p:cNvSpPr>
          <p:nvPr>
            <p:ph sz="quarter" idx="1"/>
          </p:nvPr>
        </p:nvSpPr>
        <p:spPr>
          <a:xfrm>
            <a:off x="402336" y="1527048"/>
            <a:ext cx="11338560" cy="4572000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11988800" y="1905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203200" y="2286000"/>
            <a:ext cx="11777472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207264" y="142352"/>
            <a:ext cx="11777472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824568" y="2743200"/>
            <a:ext cx="8640232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95072" y="6391657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203200" y="152400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8" name="Connecteur droit 7"/>
          <p:cNvSpPr>
            <a:spLocks noChangeShapeType="1"/>
          </p:cNvSpPr>
          <p:nvPr/>
        </p:nvSpPr>
        <p:spPr bwMode="auto">
          <a:xfrm>
            <a:off x="203200" y="2438400"/>
            <a:ext cx="11777472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Ellipse 9"/>
          <p:cNvSpPr/>
          <p:nvPr/>
        </p:nvSpPr>
        <p:spPr>
          <a:xfrm>
            <a:off x="5689600" y="2115312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Ellipse 10"/>
          <p:cNvSpPr/>
          <p:nvPr/>
        </p:nvSpPr>
        <p:spPr>
          <a:xfrm>
            <a:off x="5815584" y="2209800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5791200" y="2199451"/>
            <a:ext cx="6096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94910995-DFD7-4AD5-AB5B-1AF15F88563B}" type="slidenum">
              <a:rPr lang="fr-CA" smtClean="0"/>
              <a:pPr>
                <a:defRPr/>
              </a:pPr>
              <a:t>‹N°›</a:t>
            </a:fld>
            <a:endParaRPr lang="fr-CA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533400"/>
            <a:ext cx="103632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02336" y="228600"/>
            <a:ext cx="11379200" cy="758952"/>
          </a:xfrm>
        </p:spPr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7721600" y="6409944"/>
            <a:ext cx="4059936" cy="365760"/>
          </a:xfrm>
        </p:spPr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02F8331-3F3F-4159-AC4D-500A7F972805}" type="slidenum">
              <a:rPr lang="fr-CA" smtClean="0"/>
              <a:pPr>
                <a:defRPr/>
              </a:pPr>
              <a:t>‹N°›</a:t>
            </a:fld>
            <a:endParaRPr lang="fr-CA"/>
          </a:p>
        </p:txBody>
      </p:sp>
      <p:sp>
        <p:nvSpPr>
          <p:cNvPr id="8" name="Connecteur droit 7"/>
          <p:cNvSpPr>
            <a:spLocks noChangeShapeType="1"/>
          </p:cNvSpPr>
          <p:nvPr/>
        </p:nvSpPr>
        <p:spPr bwMode="auto">
          <a:xfrm flipV="1">
            <a:off x="6084107" y="1575653"/>
            <a:ext cx="11895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Espace réservé du contenu 9"/>
          <p:cNvSpPr>
            <a:spLocks noGrp="1"/>
          </p:cNvSpPr>
          <p:nvPr>
            <p:ph sz="half" idx="1"/>
          </p:nvPr>
        </p:nvSpPr>
        <p:spPr>
          <a:xfrm>
            <a:off x="402336" y="1371600"/>
            <a:ext cx="53848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12" name="Espace réservé du contenu 11"/>
          <p:cNvSpPr>
            <a:spLocks noGrp="1"/>
          </p:cNvSpPr>
          <p:nvPr>
            <p:ph sz="half" idx="2"/>
          </p:nvPr>
        </p:nvSpPr>
        <p:spPr>
          <a:xfrm>
            <a:off x="6400800" y="1371600"/>
            <a:ext cx="53848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necteur droit 9"/>
          <p:cNvSpPr>
            <a:spLocks noChangeShapeType="1"/>
          </p:cNvSpPr>
          <p:nvPr/>
        </p:nvSpPr>
        <p:spPr bwMode="auto">
          <a:xfrm flipV="1">
            <a:off x="6096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12192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1198880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03200" y="1371600"/>
            <a:ext cx="11777472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94564" y="6391656"/>
            <a:ext cx="11777472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02336" y="1524000"/>
            <a:ext cx="5386917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6388441" y="1524000"/>
            <a:ext cx="5389033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>
          <a:xfrm>
            <a:off x="406400" y="6409944"/>
            <a:ext cx="4775200" cy="365760"/>
          </a:xfrm>
        </p:spPr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15" name="Connecteur droit 14"/>
          <p:cNvSpPr>
            <a:spLocks noChangeShapeType="1"/>
          </p:cNvSpPr>
          <p:nvPr/>
        </p:nvSpPr>
        <p:spPr bwMode="auto">
          <a:xfrm>
            <a:off x="203200" y="1280160"/>
            <a:ext cx="11777472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203200" y="155448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Espace réservé du contenu 23"/>
          <p:cNvSpPr>
            <a:spLocks noGrp="1"/>
          </p:cNvSpPr>
          <p:nvPr>
            <p:ph sz="quarter" idx="2"/>
          </p:nvPr>
        </p:nvSpPr>
        <p:spPr>
          <a:xfrm>
            <a:off x="402336" y="2471383"/>
            <a:ext cx="5388864" cy="3818404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26" name="Espace réservé du contenu 25"/>
          <p:cNvSpPr>
            <a:spLocks noGrp="1"/>
          </p:cNvSpPr>
          <p:nvPr>
            <p:ph sz="quarter" idx="4"/>
          </p:nvPr>
        </p:nvSpPr>
        <p:spPr>
          <a:xfrm>
            <a:off x="6400800" y="2471383"/>
            <a:ext cx="5384800" cy="3822192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25" name="Ellipse 24"/>
          <p:cNvSpPr/>
          <p:nvPr/>
        </p:nvSpPr>
        <p:spPr>
          <a:xfrm>
            <a:off x="5689600" y="956036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Ellipse 26"/>
          <p:cNvSpPr/>
          <p:nvPr/>
        </p:nvSpPr>
        <p:spPr>
          <a:xfrm>
            <a:off x="5815584" y="1050524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>
          <a:xfrm>
            <a:off x="5791200" y="1042417"/>
            <a:ext cx="609600" cy="441325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64DAE1D2-7419-410D-83C3-BC67E16B679B}" type="slidenum">
              <a:rPr lang="fr-CA" smtClean="0"/>
              <a:pPr>
                <a:defRPr/>
              </a:pPr>
              <a:t>‹N°›</a:t>
            </a:fld>
            <a:endParaRPr lang="fr-CA"/>
          </a:p>
        </p:txBody>
      </p:sp>
      <p:sp>
        <p:nvSpPr>
          <p:cNvPr id="23" name="Titr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>
          <a:xfrm>
            <a:off x="5791200" y="1036021"/>
            <a:ext cx="609600" cy="441325"/>
          </a:xfrm>
        </p:spPr>
        <p:txBody>
          <a:bodyPr/>
          <a:lstStyle/>
          <a:p>
            <a:pPr>
              <a:defRPr/>
            </a:pPr>
            <a:fld id="{BBA6F288-0691-4009-B94A-1EF0F72F671F}" type="slidenum">
              <a:rPr lang="fr-CA" smtClean="0"/>
              <a:pPr>
                <a:defRPr/>
              </a:pPr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12192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1198880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95072" y="6391657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203200" y="158496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xfrm>
            <a:off x="5689600" y="6324600"/>
            <a:ext cx="8128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AF457B7D-65D0-4E8E-BD88-0C2F0AEBE51C}" type="slidenum">
              <a:rPr lang="fr-CA" smtClean="0"/>
              <a:pPr>
                <a:defRPr/>
              </a:pPr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203200" y="152400"/>
            <a:ext cx="11777472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1198880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12192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203200" y="609600"/>
            <a:ext cx="36576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08000" y="914400"/>
            <a:ext cx="31496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508000" y="1981201"/>
            <a:ext cx="31496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203200" y="152400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Connecteur droit 8"/>
          <p:cNvSpPr>
            <a:spLocks noChangeShapeType="1"/>
          </p:cNvSpPr>
          <p:nvPr/>
        </p:nvSpPr>
        <p:spPr bwMode="auto">
          <a:xfrm>
            <a:off x="203200" y="533400"/>
            <a:ext cx="11777472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Espace réservé du contenu 19"/>
          <p:cNvSpPr>
            <a:spLocks noGrp="1"/>
          </p:cNvSpPr>
          <p:nvPr>
            <p:ph sz="quarter" idx="1"/>
          </p:nvPr>
        </p:nvSpPr>
        <p:spPr>
          <a:xfrm>
            <a:off x="4165600" y="685800"/>
            <a:ext cx="7518400" cy="5410200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10" name="Ellipse 9"/>
          <p:cNvSpPr/>
          <p:nvPr/>
        </p:nvSpPr>
        <p:spPr>
          <a:xfrm>
            <a:off x="1727200" y="228600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Ellipse 10"/>
          <p:cNvSpPr/>
          <p:nvPr/>
        </p:nvSpPr>
        <p:spPr>
          <a:xfrm>
            <a:off x="1853184" y="323088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1828800" y="312739"/>
            <a:ext cx="6096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FBA38AE8-468C-4EEC-9395-38B6DD3A66EC}" type="slidenum">
              <a:rPr lang="fr-CA" smtClean="0"/>
              <a:pPr>
                <a:defRPr/>
              </a:pPr>
              <a:t>‹N°›</a:t>
            </a:fld>
            <a:endParaRPr lang="fr-CA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99136" y="6388386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402336" y="6410848"/>
            <a:ext cx="4511040" cy="365760"/>
          </a:xfrm>
        </p:spPr>
        <p:txBody>
          <a:bodyPr/>
          <a:lstStyle/>
          <a:p>
            <a:pPr>
              <a:defRPr/>
            </a:pPr>
            <a:endParaRPr lang="fr-C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Connecteur droit 20"/>
          <p:cNvSpPr>
            <a:spLocks noChangeShapeType="1"/>
          </p:cNvSpPr>
          <p:nvPr/>
        </p:nvSpPr>
        <p:spPr bwMode="auto">
          <a:xfrm>
            <a:off x="203200" y="533400"/>
            <a:ext cx="11777472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1198880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203200" y="152400"/>
            <a:ext cx="11777472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203200" y="609600"/>
            <a:ext cx="36576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203200" y="155448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Ellipse 11"/>
          <p:cNvSpPr/>
          <p:nvPr/>
        </p:nvSpPr>
        <p:spPr>
          <a:xfrm>
            <a:off x="1727200" y="228600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Ellipse 12"/>
          <p:cNvSpPr/>
          <p:nvPr/>
        </p:nvSpPr>
        <p:spPr>
          <a:xfrm>
            <a:off x="1853184" y="323088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1828800" y="312739"/>
            <a:ext cx="609600" cy="441325"/>
          </a:xfrm>
        </p:spPr>
        <p:txBody>
          <a:bodyPr/>
          <a:lstStyle/>
          <a:p>
            <a:pPr>
              <a:defRPr/>
            </a:pPr>
            <a:fld id="{1E342783-CD66-4767-AB53-8B9DDE209B47}" type="slidenum">
              <a:rPr lang="fr-CA" smtClean="0"/>
              <a:pPr>
                <a:defRPr/>
              </a:pPr>
              <a:t>‹N°›</a:t>
            </a:fld>
            <a:endParaRPr lang="fr-CA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000500" y="5029200"/>
            <a:ext cx="78232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4000500" y="609600"/>
            <a:ext cx="78232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fr-FR" smtClean="0"/>
              <a:t>Cliquez sur l'icône pour ajouter une image</a:t>
            </a:r>
            <a:endParaRPr kumimoji="0" lang="en-US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508000" y="990600"/>
            <a:ext cx="32512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99136" y="6388386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7717536" y="6404984"/>
            <a:ext cx="4059936" cy="365760"/>
          </a:xfrm>
        </p:spPr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402336" y="6410848"/>
            <a:ext cx="4779264" cy="365760"/>
          </a:xfrm>
        </p:spPr>
        <p:txBody>
          <a:bodyPr/>
          <a:lstStyle/>
          <a:p>
            <a:pPr>
              <a:defRPr/>
            </a:pPr>
            <a:endParaRPr lang="fr-C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1"/>
            <a:ext cx="12192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198880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99136" y="6388386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Espace réservé de la date 13"/>
          <p:cNvSpPr>
            <a:spLocks noGrp="1"/>
          </p:cNvSpPr>
          <p:nvPr>
            <p:ph type="dt" sz="half" idx="2"/>
          </p:nvPr>
        </p:nvSpPr>
        <p:spPr>
          <a:xfrm>
            <a:off x="7721600" y="6404984"/>
            <a:ext cx="4059936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3"/>
          </p:nvPr>
        </p:nvSpPr>
        <p:spPr>
          <a:xfrm>
            <a:off x="406400" y="6410848"/>
            <a:ext cx="4775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203200" y="155448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Connecteur droit 9"/>
          <p:cNvSpPr>
            <a:spLocks noChangeShapeType="1"/>
          </p:cNvSpPr>
          <p:nvPr/>
        </p:nvSpPr>
        <p:spPr bwMode="auto">
          <a:xfrm>
            <a:off x="203200" y="1276743"/>
            <a:ext cx="1177747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Ellipse 11"/>
          <p:cNvSpPr/>
          <p:nvPr/>
        </p:nvSpPr>
        <p:spPr>
          <a:xfrm>
            <a:off x="5689600" y="956036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Ellipse 14"/>
          <p:cNvSpPr/>
          <p:nvPr/>
        </p:nvSpPr>
        <p:spPr>
          <a:xfrm>
            <a:off x="5815584" y="1050524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Espace réservé du numéro de diapositive 22"/>
          <p:cNvSpPr>
            <a:spLocks noGrp="1"/>
          </p:cNvSpPr>
          <p:nvPr>
            <p:ph type="sldNum" sz="quarter" idx="4"/>
          </p:nvPr>
        </p:nvSpPr>
        <p:spPr>
          <a:xfrm>
            <a:off x="5791200" y="1040175"/>
            <a:ext cx="6096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DC54E343-7541-4CB1-8084-5CB912FC105C}" type="slidenum">
              <a:rPr lang="fr-CA" smtClean="0"/>
              <a:pPr>
                <a:defRPr/>
              </a:pPr>
              <a:t>‹N°›</a:t>
            </a:fld>
            <a:endParaRPr lang="fr-CA"/>
          </a:p>
        </p:txBody>
      </p:sp>
      <p:sp>
        <p:nvSpPr>
          <p:cNvPr id="22" name="Espace réservé du titre 21"/>
          <p:cNvSpPr>
            <a:spLocks noGrp="1"/>
          </p:cNvSpPr>
          <p:nvPr>
            <p:ph type="title"/>
          </p:nvPr>
        </p:nvSpPr>
        <p:spPr>
          <a:xfrm>
            <a:off x="402336" y="228600"/>
            <a:ext cx="113792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13" name="Espace réservé du texte 12"/>
          <p:cNvSpPr>
            <a:spLocks noGrp="1"/>
          </p:cNvSpPr>
          <p:nvPr>
            <p:ph type="body" idx="1"/>
          </p:nvPr>
        </p:nvSpPr>
        <p:spPr>
          <a:xfrm>
            <a:off x="402336" y="1524000"/>
            <a:ext cx="113792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  <p:sldLayoutId id="2147483739" r:id="rId12"/>
    <p:sldLayoutId id="2147483740" r:id="rId13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fr-CA" smtClean="0"/>
              <a:t>Jocelyn Laflamme</a:t>
            </a:r>
          </a:p>
          <a:p>
            <a:pPr algn="r"/>
            <a:r>
              <a:rPr lang="fr-CA" smtClean="0"/>
              <a:t>Bureau : HF-4185</a:t>
            </a: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fr-CA" sz="4800"/>
              <a:t>PLAN DE COURS</a:t>
            </a:r>
            <a:r>
              <a:rPr lang="fr-CA" smtClean="0"/>
              <a:t/>
            </a:r>
            <a:br>
              <a:rPr lang="fr-CA" smtClean="0"/>
            </a:br>
            <a:r>
              <a:rPr lang="fr-CA" smtClean="0"/>
              <a:t>FINANCES PERSONNELLES</a:t>
            </a:r>
          </a:p>
        </p:txBody>
      </p:sp>
      <p:pic>
        <p:nvPicPr>
          <p:cNvPr id="1032" name="Image 8" descr="C:\Documents and Settings\Nathalie\Local Settings\Temporary Internet Files\Content.IE5\17FZHTOM\MP900404926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17242" flipH="1">
            <a:off x="2279577" y="3645024"/>
            <a:ext cx="3099589" cy="221399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fr-CA" smtClean="0"/>
              <a:t>Objectifs</a:t>
            </a:r>
          </a:p>
          <a:p>
            <a:pPr lvl="1"/>
            <a:r>
              <a:rPr lang="fr-CA" smtClean="0"/>
              <a:t>Acquisition des connaissances de base en finances personnelles et en informatique</a:t>
            </a:r>
          </a:p>
        </p:txBody>
      </p:sp>
      <p:pic>
        <p:nvPicPr>
          <p:cNvPr id="2052" name="Image 4" descr="C:\Documents and Settings\Nathalie\Local Settings\Temporary Internet Files\Content.IE5\CDOXYVAN\MP900438855[1].jpg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169863" y="1844825"/>
            <a:ext cx="3919451" cy="262266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smtClean="0"/>
              <a:t>Présentation générale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fr-CA" smtClean="0"/>
              <a:t>Application des notions</a:t>
            </a:r>
          </a:p>
          <a:p>
            <a:pPr lvl="1"/>
            <a:r>
              <a:rPr lang="fr-CA" smtClean="0"/>
              <a:t>Résolution de problèmes</a:t>
            </a:r>
          </a:p>
          <a:p>
            <a:pPr lvl="1"/>
            <a:r>
              <a:rPr lang="fr-CA" smtClean="0"/>
              <a:t>Usage de différents logiciels de comptabilité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smtClean="0"/>
              <a:t>Présentation générale…</a:t>
            </a:r>
          </a:p>
        </p:txBody>
      </p:sp>
      <p:pic>
        <p:nvPicPr>
          <p:cNvPr id="1026" name="Image 2" descr="C:\Documents and Settings\Nathalie\Mes documents\Mes images\Bibliothèque multimédia Microsoft\j0439359.jpg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7438" y="1924050"/>
            <a:ext cx="3924300" cy="3924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smtClean="0"/>
              <a:t>Contenu du cours</a:t>
            </a:r>
          </a:p>
        </p:txBody>
      </p:sp>
      <p:sp>
        <p:nvSpPr>
          <p:cNvPr id="6147" name="Rectangle 77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fr-CA" smtClean="0"/>
              <a:t>Module 1 : Initiation à l’informatique</a:t>
            </a:r>
          </a:p>
          <a:p>
            <a:pPr lvl="1"/>
            <a:r>
              <a:rPr lang="fr-CA" smtClean="0"/>
              <a:t>Durée : 6 heures</a:t>
            </a:r>
          </a:p>
          <a:p>
            <a:r>
              <a:rPr lang="fr-CA" smtClean="0"/>
              <a:t>Module 2 : Budget, bilan</a:t>
            </a:r>
          </a:p>
          <a:p>
            <a:pPr lvl="1"/>
            <a:r>
              <a:rPr lang="fr-CA" smtClean="0"/>
              <a:t>Durée : 9 heures</a:t>
            </a:r>
          </a:p>
          <a:p>
            <a:r>
              <a:rPr lang="fr-CA" smtClean="0"/>
              <a:t>Module 3 : Épargne et placements</a:t>
            </a:r>
          </a:p>
          <a:p>
            <a:pPr lvl="1"/>
            <a:r>
              <a:rPr lang="fr-CA" smtClean="0"/>
              <a:t>Durée : 9 heures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152" name="Group 2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2499808423"/>
              </p:ext>
            </p:extLst>
          </p:nvPr>
        </p:nvGraphicFramePr>
        <p:xfrm>
          <a:off x="2090738" y="1752600"/>
          <a:ext cx="8001000" cy="4267200"/>
        </p:xfrm>
        <a:graphic>
          <a:graphicData uri="http://schemas.openxmlformats.org/drawingml/2006/table">
            <a:tbl>
              <a:tblPr lastRow="1">
                <a:tableStyleId>{0660B408-B3CF-4A94-85FC-2B1E0A45F4A2}</a:tableStyleId>
              </a:tblPr>
              <a:tblGrid>
                <a:gridCol w="5859060"/>
                <a:gridCol w="2141940"/>
              </a:tblGrid>
              <a:tr h="1066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6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Travaux individuels</a:t>
                      </a:r>
                      <a:endParaRPr kumimoji="0" lang="fr-CA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L="147051" marR="147051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6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25 %</a:t>
                      </a:r>
                      <a:endParaRPr kumimoji="0" lang="fr-CA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L="147051" marR="147051" horzOverflow="overflow"/>
                </a:tc>
              </a:tr>
              <a:tr h="1066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6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Examen intra</a:t>
                      </a:r>
                      <a:endParaRPr kumimoji="0" lang="fr-CA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L="147051" marR="147051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6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35 %</a:t>
                      </a:r>
                      <a:endParaRPr kumimoji="0" lang="fr-CA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L="147051" marR="147051" horzOverflow="overflow"/>
                </a:tc>
              </a:tr>
              <a:tr h="1066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6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Examen final</a:t>
                      </a:r>
                      <a:endParaRPr kumimoji="0" lang="fr-CA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L="147051" marR="147051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6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40 %</a:t>
                      </a:r>
                      <a:endParaRPr kumimoji="0" lang="fr-CA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L="147051" marR="147051" horzOverflow="overflow"/>
                </a:tc>
              </a:tr>
              <a:tr h="10668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6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TOTAL :</a:t>
                      </a:r>
                      <a:endParaRPr kumimoji="0" lang="fr-CA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L="147051" marR="147051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6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100 %</a:t>
                      </a:r>
                      <a:endParaRPr kumimoji="0" lang="fr-CA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L="147051" marR="147051" horzOverflow="overflow"/>
                </a:tc>
              </a:tr>
            </a:tbl>
          </a:graphicData>
        </a:graphic>
      </p:graphicFrame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smtClean="0"/>
              <a:t>Évaluation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828800" y="3049524"/>
            <a:ext cx="8534400" cy="758952"/>
          </a:xfrm>
        </p:spPr>
        <p:txBody>
          <a:bodyPr>
            <a:prstTxWarp prst="textInflate">
              <a:avLst/>
            </a:prstTxWarp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r>
              <a:rPr lang="fr-CA" b="1" cap="all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Bonne session</a:t>
            </a:r>
            <a:endParaRPr lang="fr-CA" b="1" cap="all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l">
  <a:themeElements>
    <a:clrScheme name="Apothicaire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Civil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ivil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156</TotalTime>
  <Words>108</Words>
  <Application>Microsoft Office PowerPoint</Application>
  <PresentationFormat>Grand écran</PresentationFormat>
  <Paragraphs>32</Paragraphs>
  <Slides>6</Slides>
  <Notes>4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12" baseType="lpstr">
      <vt:lpstr>Georgia</vt:lpstr>
      <vt:lpstr>Times New Roman</vt:lpstr>
      <vt:lpstr>Verdana</vt:lpstr>
      <vt:lpstr>Wingdings</vt:lpstr>
      <vt:lpstr>Wingdings 2</vt:lpstr>
      <vt:lpstr>Civil</vt:lpstr>
      <vt:lpstr>PLAN DE COURS FINANCES PERSONNELLES</vt:lpstr>
      <vt:lpstr>Présentation générale</vt:lpstr>
      <vt:lpstr>Présentation générale…</vt:lpstr>
      <vt:lpstr>Contenu du cours</vt:lpstr>
      <vt:lpstr>Évaluation</vt:lpstr>
      <vt:lpstr>Bonne session</vt:lpstr>
    </vt:vector>
  </TitlesOfParts>
  <Company>Gestion Nicole Benoît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PLAN DE COURS FINANCES PERSONNELLES</dc:title>
  <dc:creator>Jocelyne Roberge</dc:creator>
  <cp:lastModifiedBy>Nicole Benoît</cp:lastModifiedBy>
  <cp:revision>21</cp:revision>
  <cp:lastPrinted>1601-01-01T00:00:00Z</cp:lastPrinted>
  <dcterms:created xsi:type="dcterms:W3CDTF">2000-10-18T17:43:20Z</dcterms:created>
  <dcterms:modified xsi:type="dcterms:W3CDTF">2014-01-13T16:44:22Z</dcterms:modified>
</cp:coreProperties>
</file>